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72" r:id="rId5"/>
    <p:sldId id="274" r:id="rId6"/>
    <p:sldId id="276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CBDE5-C895-4E73-8726-582E883E2F8F}" v="14" dt="2021-01-27T22:47:0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A7A0-298B-4B95-9E7C-22061C5DA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11D92-65E8-45C6-A48C-D7CE5FC47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AC2E-B428-46A1-B96C-28975E392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AE5DB-6042-47FB-A167-557C8583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02172-BE85-4F4F-AA0A-E50AE3D3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9306-AF4D-4AC0-9506-181B132B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4D7D2-DB7E-4894-A80B-0BF092641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C055-A013-4259-968F-94D3FBEA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EF29-DCB9-4DFE-86A9-964439EE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FFB3-F6EB-47FB-B19C-1097031A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E0662-745F-445A-8086-97C3D9EDF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DC0B2-08D8-4671-8FCD-FCE871479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0BCD-5C9D-4D12-B035-B5ACFBA4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84B35-7651-4F9B-8FB4-3E9B344D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3D644-A21E-4593-9CEA-ADB6F765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73AF-3227-4998-B982-4A5E132C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6B84A-DE39-45BA-9407-5166033E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A9534-CC98-48E3-ACFF-BA2B0D7C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203D0-C26F-4666-A8FA-8DE755D7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7817B-06AB-4418-8AA3-59316D01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A040-3210-4022-8F6B-8BC83E0E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06E7-502A-4B0E-869D-4C5CFF5BB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33CF7-77F1-4CE5-AA51-BB09F6F6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FF28B-7418-42C7-8F0B-0CD10E80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484E8-F894-46FB-A47C-C9E2F59B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A595-59A6-410E-A7F6-88172B93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C0D6-64C9-4C2B-88BF-4F6E28C36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6350A-FF46-41FE-BA21-BC1FE960B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73950-D945-4C6A-A5D1-A852931B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6BA4A-29AE-4577-BF6F-EF5C61B1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8F41C-7934-4340-A8F9-DE4BDDD9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0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2358-C6C6-483B-9CB1-E71FC00E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D5260-CCD7-4B1D-BBDA-93C7125D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7D0AD-B252-44C8-A016-B967F7D8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0D614-B487-4953-85E8-BED963E50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362FF-D92C-44F7-AB67-16E2C6928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D7155-E014-4046-93DC-44467DE0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24FFB-51B6-4717-8C7C-16EA874A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36BE8-2828-42E2-84E4-7F05B71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099C-CB65-44F3-A100-EF41E3B4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F5AF7-35FE-4D44-8AD6-09D89A0E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DE7EB-91F6-428A-9E2A-7B7F3A58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FB0DC-341E-47BB-B871-B1620395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44854-A068-46EC-A4B0-C4DB213B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43407-C501-4F84-BE4E-698560BD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F5D2D-B5FD-4E19-AD5D-2DADCC46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A0AD-E044-4561-9AAD-50E9BCA8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8BFA-6D0B-4695-86F0-0B153F9C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72B99-BF5D-419B-9E0F-0687FF686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80526-5CFE-42F4-9C11-13697ECE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1B887-0F3A-4948-BFEC-F5C27E90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232CC-8BBB-4DF6-91FB-99568B3A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92DF-229D-40A5-91C3-305D2BFB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13FC9-0A5F-4511-ACE6-EA06E06CE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AA2E0-5C3F-401E-A775-F351CF1DC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846FF-F718-44E6-B02A-C2E563BC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01D46-966D-44EA-92AD-8373376A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C6A06-FBDF-434D-9BFE-56C597B1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C3C64-EAEF-4C16-A75E-AF2D7154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7B0AA-6895-4A8A-90C4-6AF624674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4EB4F-0E52-4203-8EED-E1D18570F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3CC8D-88A6-4CF8-9688-06F0B6CE6F4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2CD42-3FA9-4834-8BF3-EB9942711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A0AA9-5A17-4C47-B640-41E571005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8871-A0A9-42F2-BB5E-0C2BEE19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1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ceiling, road&#10;&#10;Description automatically generated">
            <a:extLst>
              <a:ext uri="{FF2B5EF4-FFF2-40B4-BE49-F238E27FC236}">
                <a16:creationId xmlns:a16="http://schemas.microsoft.com/office/drawing/2014/main" id="{F6415FE3-AF3D-4CCC-A00A-A5DFBD845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22AA7-6C96-471F-93D1-5AC138BDAF96}"/>
              </a:ext>
            </a:extLst>
          </p:cNvPr>
          <p:cNvSpPr/>
          <p:nvPr/>
        </p:nvSpPr>
        <p:spPr>
          <a:xfrm>
            <a:off x="969264" y="5154168"/>
            <a:ext cx="6973204" cy="126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SMART MILITARY BASES</a:t>
            </a: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29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CC63E-7528-47BD-8AB8-10259482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86" r="-1" b="1763"/>
          <a:stretch/>
        </p:blipFill>
        <p:spPr>
          <a:xfrm>
            <a:off x="213523" y="263503"/>
            <a:ext cx="11764953" cy="63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5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ABFA3E-7CB2-4FD0-AE5E-0F8A8D41B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" y="5508"/>
            <a:ext cx="11350304" cy="66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F6D0-A4D2-4F85-841C-F56F1B41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533796"/>
            <a:ext cx="10819544" cy="59289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FACIAL RECONGNITION</a:t>
            </a:r>
          </a:p>
          <a:p>
            <a:r>
              <a:rPr lang="en-US" dirty="0"/>
              <a:t>CAMERA OPTIONS</a:t>
            </a:r>
          </a:p>
          <a:p>
            <a:pPr lvl="1"/>
            <a:r>
              <a:rPr lang="en-US" dirty="0"/>
              <a:t>2MP</a:t>
            </a:r>
          </a:p>
          <a:p>
            <a:pPr lvl="1"/>
            <a:r>
              <a:rPr lang="en-US" dirty="0"/>
              <a:t>4MP</a:t>
            </a:r>
          </a:p>
          <a:p>
            <a:r>
              <a:rPr lang="en-US" dirty="0"/>
              <a:t>PTZ CAMERA</a:t>
            </a:r>
          </a:p>
          <a:p>
            <a:r>
              <a:rPr lang="en-US" dirty="0"/>
              <a:t>LICENSE PLATE READER (LPR)</a:t>
            </a:r>
          </a:p>
          <a:p>
            <a:pPr lvl="1"/>
            <a:r>
              <a:rPr lang="en-US" dirty="0"/>
              <a:t>1920 X 1080 RESOLUTION</a:t>
            </a:r>
          </a:p>
          <a:p>
            <a:pPr lvl="1"/>
            <a:r>
              <a:rPr lang="en-US" dirty="0"/>
              <a:t>2048 X 1536 RESOLUTION</a:t>
            </a:r>
          </a:p>
          <a:p>
            <a:r>
              <a:rPr lang="en-US" dirty="0"/>
              <a:t>WIFI OPTIONS</a:t>
            </a:r>
          </a:p>
          <a:p>
            <a:pPr lvl="1"/>
            <a:r>
              <a:rPr lang="en-US" dirty="0"/>
              <a:t>2.4GHz</a:t>
            </a:r>
          </a:p>
          <a:p>
            <a:pPr lvl="1"/>
            <a:r>
              <a:rPr lang="en-US" dirty="0"/>
              <a:t>5.0GHz</a:t>
            </a:r>
          </a:p>
          <a:p>
            <a:r>
              <a:rPr lang="en-US" dirty="0"/>
              <a:t>USB CHARGER</a:t>
            </a:r>
          </a:p>
          <a:p>
            <a:r>
              <a:rPr lang="en-US" dirty="0"/>
              <a:t>GUNSHOT DETECTION</a:t>
            </a:r>
          </a:p>
          <a:p>
            <a:r>
              <a:rPr lang="en-US" dirty="0"/>
              <a:t>MOTION SENSORS</a:t>
            </a:r>
          </a:p>
          <a:p>
            <a:r>
              <a:rPr lang="en-US" dirty="0"/>
              <a:t>ENIVRONMENTAL SENSORS</a:t>
            </a:r>
          </a:p>
          <a:p>
            <a:r>
              <a:rPr lang="en-US" dirty="0"/>
              <a:t>EMERGENCY CALL BUTTON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F21F2-0D4D-4B94-85F4-F2B52F26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39" y="231634"/>
            <a:ext cx="5095982" cy="6592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0F5B9-7F51-4081-853A-E5EB96E52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029" y="3250678"/>
            <a:ext cx="783831" cy="3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039B3-13A7-4C36-BB36-4D80A951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551" y="654977"/>
            <a:ext cx="4345969" cy="5548045"/>
          </a:xfrm>
        </p:spPr>
        <p:txBody>
          <a:bodyPr>
            <a:normAutofit/>
          </a:bodyPr>
          <a:lstStyle/>
          <a:p>
            <a:r>
              <a:rPr lang="en-US" sz="2400" dirty="0"/>
              <a:t>TEMPERATURE SENSOR</a:t>
            </a:r>
          </a:p>
          <a:p>
            <a:r>
              <a:rPr lang="en-US" sz="2400" dirty="0"/>
              <a:t>UV DETECTOR</a:t>
            </a:r>
          </a:p>
          <a:p>
            <a:r>
              <a:rPr lang="en-US" sz="2400" dirty="0"/>
              <a:t>HUMIDITY SENSOR</a:t>
            </a:r>
          </a:p>
          <a:p>
            <a:r>
              <a:rPr lang="en-US" sz="2400" dirty="0"/>
              <a:t>PRESSURE SENSOR</a:t>
            </a:r>
          </a:p>
          <a:p>
            <a:r>
              <a:rPr lang="en-US" sz="2400" dirty="0"/>
              <a:t>GAS SENSOR</a:t>
            </a:r>
          </a:p>
          <a:p>
            <a:r>
              <a:rPr lang="en-US" sz="2400" dirty="0"/>
              <a:t>SUNLIGHT SENSOR</a:t>
            </a:r>
          </a:p>
          <a:p>
            <a:pPr lvl="1"/>
            <a:r>
              <a:rPr lang="en-US" sz="2000" dirty="0"/>
              <a:t>INFRARED LIGHT</a:t>
            </a:r>
          </a:p>
          <a:p>
            <a:pPr lvl="1"/>
            <a:r>
              <a:rPr lang="en-US" sz="2000" dirty="0"/>
              <a:t>VISIBLE LIGHT </a:t>
            </a:r>
          </a:p>
          <a:p>
            <a:pPr lvl="1"/>
            <a:r>
              <a:rPr lang="en-US" sz="2000" dirty="0"/>
              <a:t>UV LIGHT</a:t>
            </a:r>
          </a:p>
          <a:p>
            <a:r>
              <a:rPr lang="en-US" sz="2400" dirty="0"/>
              <a:t>AIR QUALITY SENSOR</a:t>
            </a:r>
          </a:p>
          <a:p>
            <a:r>
              <a:rPr lang="en-US" sz="2400" dirty="0"/>
              <a:t>FLOOD SENSOR</a:t>
            </a:r>
          </a:p>
          <a:p>
            <a:r>
              <a:rPr lang="en-US" sz="2400" dirty="0"/>
              <a:t>DUST SENSOR</a:t>
            </a:r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3ADF4-E2D6-4547-ADB6-CB443DDA3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8" t="4733" r="7292" b="4231"/>
          <a:stretch/>
        </p:blipFill>
        <p:spPr>
          <a:xfrm>
            <a:off x="7510408" y="215478"/>
            <a:ext cx="4345969" cy="6177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2F1807-1228-444C-8ADE-BBBC2EAE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64" y="1643261"/>
            <a:ext cx="1305500" cy="1335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E9C57-4C29-430A-9BF8-2EE6EC493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358" y="3304286"/>
            <a:ext cx="1487711" cy="13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51AA31F-CCD9-4B6E-BA3D-07F060A89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/>
          <a:stretch/>
        </p:blipFill>
        <p:spPr>
          <a:xfrm>
            <a:off x="6160090" y="3429000"/>
            <a:ext cx="5892965" cy="3386307"/>
          </a:xfrm>
          <a:prstGeom prst="rect">
            <a:avLst/>
          </a:prstGeom>
        </p:spPr>
      </p:pic>
      <p:pic>
        <p:nvPicPr>
          <p:cNvPr id="22" name="Picture 2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B288F93-149D-40C1-91F0-8112CEF4F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0" t="9347" r="45555" b="76482"/>
          <a:stretch/>
        </p:blipFill>
        <p:spPr>
          <a:xfrm>
            <a:off x="-133564" y="3851077"/>
            <a:ext cx="1972642" cy="30069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7ACEB49-33B6-47B0-9F3D-48BFB3688CE3}"/>
              </a:ext>
            </a:extLst>
          </p:cNvPr>
          <p:cNvSpPr/>
          <p:nvPr/>
        </p:nvSpPr>
        <p:spPr>
          <a:xfrm>
            <a:off x="2047036" y="5204811"/>
            <a:ext cx="32615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SMART DASHBOARD</a:t>
            </a:r>
          </a:p>
        </p:txBody>
      </p:sp>
      <p:pic>
        <p:nvPicPr>
          <p:cNvPr id="20" name="Picture 1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96B9E8-1743-4404-B16B-01B15381E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30357"/>
          <a:stretch/>
        </p:blipFill>
        <p:spPr>
          <a:xfrm>
            <a:off x="205480" y="3281262"/>
            <a:ext cx="3637541" cy="1262917"/>
          </a:xfrm>
          <a:prstGeom prst="rect">
            <a:avLst/>
          </a:prstGeom>
        </p:spPr>
      </p:pic>
      <p:pic>
        <p:nvPicPr>
          <p:cNvPr id="18" name="Picture 17" descr="A picture containing indoor, electronics, keyboard, computer&#10;&#10;Description automatically generated">
            <a:extLst>
              <a:ext uri="{FF2B5EF4-FFF2-40B4-BE49-F238E27FC236}">
                <a16:creationId xmlns:a16="http://schemas.microsoft.com/office/drawing/2014/main" id="{A07AA5B6-8FCC-4152-877A-297E6865A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49" y="3513681"/>
            <a:ext cx="2207132" cy="674790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low confidence">
            <a:extLst>
              <a:ext uri="{FF2B5EF4-FFF2-40B4-BE49-F238E27FC236}">
                <a16:creationId xmlns:a16="http://schemas.microsoft.com/office/drawing/2014/main" id="{D8EA71A1-B24D-4195-B637-9E2FC102B7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5" t="13985" r="46330" b="76253"/>
          <a:stretch/>
        </p:blipFill>
        <p:spPr>
          <a:xfrm>
            <a:off x="-51373" y="4598061"/>
            <a:ext cx="1667907" cy="225994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D167E73-C2C2-4E7F-BC1C-BB28095556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b="8101"/>
          <a:stretch/>
        </p:blipFill>
        <p:spPr>
          <a:xfrm>
            <a:off x="203034" y="101624"/>
            <a:ext cx="5892966" cy="3127150"/>
          </a:xfrm>
          <a:prstGeom prst="rect">
            <a:avLst/>
          </a:prstGeom>
        </p:spPr>
      </p:pic>
      <p:pic>
        <p:nvPicPr>
          <p:cNvPr id="28" name="Picture 2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0A2454A-0086-49F2-A9D9-5CAB3CDAD4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59" y="216027"/>
            <a:ext cx="4190425" cy="2793617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61587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604AE857-A930-431F-AD36-A0B782A3C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5" y="1513467"/>
            <a:ext cx="703006" cy="38138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A8D22E-BD62-41CA-AEF3-776BC86E9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41" y="1096931"/>
            <a:ext cx="501345" cy="297282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F2FAC18-15DC-4B73-97B0-ADB8DAB3F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68" y="3875422"/>
            <a:ext cx="623357" cy="62335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D9BA292-2719-4FA5-B1EB-05E93568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r="17676"/>
          <a:stretch/>
        </p:blipFill>
        <p:spPr>
          <a:xfrm>
            <a:off x="3106084" y="3540726"/>
            <a:ext cx="967027" cy="968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958C4-A3EF-434A-954D-9256C85C5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279" y="1096931"/>
            <a:ext cx="880864" cy="5249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07E2F1-B517-47C6-90DB-487EFEBEAF3C}"/>
              </a:ext>
            </a:extLst>
          </p:cNvPr>
          <p:cNvSpPr txBox="1"/>
          <p:nvPr/>
        </p:nvSpPr>
        <p:spPr>
          <a:xfrm>
            <a:off x="2072556" y="1209547"/>
            <a:ext cx="19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&amp;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17543-4944-47C6-B825-5A087C7501A2}"/>
              </a:ext>
            </a:extLst>
          </p:cNvPr>
          <p:cNvSpPr txBox="1"/>
          <p:nvPr/>
        </p:nvSpPr>
        <p:spPr>
          <a:xfrm>
            <a:off x="1825806" y="743299"/>
            <a:ext cx="131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CONNECTIVITY</a:t>
            </a:r>
          </a:p>
        </p:txBody>
      </p:sp>
      <p:pic>
        <p:nvPicPr>
          <p:cNvPr id="1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6697F75-6B9E-473C-A22E-E0BADDFDC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5" r="11193"/>
          <a:stretch/>
        </p:blipFill>
        <p:spPr>
          <a:xfrm>
            <a:off x="6735207" y="1"/>
            <a:ext cx="2722253" cy="6857999"/>
          </a:xfrm>
        </p:spPr>
      </p:pic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D2B907C8-EBB4-4772-89C8-ECE1DB3AC6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8" t="13987" r="45139" b="26944"/>
          <a:stretch/>
        </p:blipFill>
        <p:spPr>
          <a:xfrm>
            <a:off x="7118578" y="496746"/>
            <a:ext cx="488888" cy="3641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9DC1C-415D-49E2-B4B4-C7949FF10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746" y="2061070"/>
            <a:ext cx="1750219" cy="337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9EE72-836A-42B5-8F72-77D9E81E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4211" y="3719619"/>
            <a:ext cx="833510" cy="917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2AA293-56FE-4F00-BCAC-E33462CABC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416" y="2736282"/>
            <a:ext cx="1823869" cy="8044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78F24A-2481-4A82-BDC5-DCAB07D491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493" y="4775583"/>
            <a:ext cx="3053527" cy="9175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AAB308-BA73-4E17-8B0A-E5947A12E05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406" y="2889044"/>
            <a:ext cx="965404" cy="5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Graffeo</dc:creator>
  <cp:lastModifiedBy>Larry Tittle</cp:lastModifiedBy>
  <cp:revision>3</cp:revision>
  <dcterms:created xsi:type="dcterms:W3CDTF">2021-01-27T18:48:06Z</dcterms:created>
  <dcterms:modified xsi:type="dcterms:W3CDTF">2021-06-22T22:25:54Z</dcterms:modified>
</cp:coreProperties>
</file>